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A2"/>
    <a:srgbClr val="FDB9F7"/>
    <a:srgbClr val="FF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AADF-EEB8-42CF-B2AB-D3629EF48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16387-2A71-4808-9AC6-16D6B780F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861A1-F1FE-47D9-9C4A-A7506A27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EE0B-2D97-422F-96D0-539F4B60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8CCF9-ECDF-4926-84F8-CD775CA3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7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4ED2-6C98-43C6-8684-5D83ABF8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6CA79-2305-41EE-B065-39741A3C2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EBCA2-7CB2-4E5B-8398-BE9D603A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A9AA7-E165-404F-9E09-644ADB48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A295E-6072-40BF-8F99-DFF8F44C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14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345B90-E16B-4E8C-B4E1-47C50F75A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2FBE4-ED82-4610-998A-7C89F5BD4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93009-D3F4-4D97-875C-FA35DE14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E9F60-64D7-4342-9C99-9E4BE901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5D459-872A-49D0-8D3A-6094122C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71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A703-5745-46F5-824A-AC1D2507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3D922-A09F-444B-8F9F-BF8398010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62E4-3E0C-4455-989B-6790CDFD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D5D8C-9640-4E67-A48C-C218C843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6AE7-2160-4550-9577-A3853C08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72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A609-765F-4841-8DEC-C5881AD3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31CDB-6759-4ADD-A678-35C6C6D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4B4B5-751A-40DD-A8D7-3D0A8979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BA9F-3474-444A-9AB5-640BDD6E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08721-F266-46D1-A9E8-3E00FD75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66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EDB2-3C96-4190-B6CB-B6F464F6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C3C9E-7874-4135-8A5F-D0C3D2759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AFBD0-8752-4226-AEDC-6924F9B32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CBBC2-C0F4-4560-BDF7-16E2E643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68C01-9CEE-4D26-8695-84AA5BE3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12B2D-8523-421C-91CE-E51DBFD4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5514-514A-4C9B-B4B6-6D10DC8C5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842C6-2283-4A59-B7C0-22961075D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22E6F-EF7D-488E-B585-C750D134B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CBC3B-6BB4-4C52-B0CD-85AAB330F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77F8F-BCCF-4F4C-8155-6B4EBEFE8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19A92-2FDE-44D0-9425-7710D766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347EF-C311-4ABA-B65E-F8F46FCB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28332-06A7-4393-BBA8-6D52A8B9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87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87E0-9055-4300-9EE3-CEE4CAC5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59EFA-C23D-440F-86FD-4A801B7C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75BD7-953B-4803-B962-059FFDB2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0F558-FB40-41E5-B1D2-18F75AB9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6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F26434-3319-4398-9FDD-16F3EFD5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AE37F-B7BA-4973-964A-4C4A789A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A5949-2DD1-4764-8541-9831D597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34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FC96-E961-471E-AEAD-753DA4A9E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71E1-8DB0-4CBC-9316-88AA7B3FC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12E29-460F-4E7F-8E3E-BE5E4BBB9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EE81D-F4FA-4B25-B764-0462CD0D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FEB1C-3640-42A8-9D78-F1C41567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5A657-E730-42A9-BFF5-101607A5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4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7C35-DE29-4B48-8C3F-EA386470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97D96-1693-416C-95F9-826439527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3A6D0-4D5F-437F-94D4-5ADC4BD99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653C8-85B4-4138-AA07-BE700185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AB26C-1312-461D-90C3-9793391B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D606F-36B8-46FD-8408-2B9741F6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45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C4EFA-730E-461F-9ED8-74EA2FED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F7F03-198D-4BA8-8E8E-19743DDE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7F911-3379-4F7D-9794-1FCB6744C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1BEF-F3AD-43D0-84C5-A99D79D4203F}" type="datetimeFigureOut">
              <a:rPr lang="en-GB" smtClean="0"/>
              <a:t>26/05/2021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4D802-BB8F-44DE-9AB5-9D6B3B2C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8975-19CA-4243-A11D-D84245D11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6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1FFC833-E095-4DC9-A75B-DF5900B673D3}"/>
              </a:ext>
            </a:extLst>
          </p:cNvPr>
          <p:cNvSpPr/>
          <p:nvPr/>
        </p:nvSpPr>
        <p:spPr>
          <a:xfrm>
            <a:off x="7506112" y="3429000"/>
            <a:ext cx="3704460" cy="32035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Friday</a:t>
            </a: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Breaded Cod Goujons with Soft Corn Tacos</a:t>
            </a: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Vegetable Goujons with Soft Corn Tacos</a:t>
            </a: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Sweet Pepper, Tomato &amp; Borlotti Bean Salad</a:t>
            </a: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*Cheese, Crackers &amp; Grapes</a:t>
            </a: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rgbClr val="7030A0"/>
                </a:solidFill>
                <a:latin typeface="Comic Sans MS" panose="030F0702030302020204" pitchFamily="66" charset="0"/>
              </a:rPr>
              <a:t>*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05D2C8-A192-4519-B58B-12498296CFA1}"/>
              </a:ext>
            </a:extLst>
          </p:cNvPr>
          <p:cNvSpPr/>
          <p:nvPr/>
        </p:nvSpPr>
        <p:spPr>
          <a:xfrm>
            <a:off x="341597" y="203318"/>
            <a:ext cx="3805535" cy="3326508"/>
          </a:xfrm>
          <a:prstGeom prst="ellipse">
            <a:avLst/>
          </a:prstGeom>
          <a:solidFill>
            <a:srgbClr val="CCCC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Monday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Roasted Vegetable &amp; Turkey Pasta Bolognese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Sweet Potato &amp; Vegetable Bolognese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Cheese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Mixed Vegetables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Vanilla Ice Cream &amp; Peaches</a:t>
            </a:r>
          </a:p>
          <a:p>
            <a:pPr algn="ctr"/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0A847C-2C9B-4D29-9D59-18BF25DD2A61}"/>
              </a:ext>
            </a:extLst>
          </p:cNvPr>
          <p:cNvSpPr/>
          <p:nvPr/>
        </p:nvSpPr>
        <p:spPr>
          <a:xfrm>
            <a:off x="1217685" y="3494923"/>
            <a:ext cx="3756944" cy="30700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Tuesday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Thin Crust Chicken Meatball Pizza with Roasted Peppers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Thin Crust Tomato, Courgette &amp; Mozzarella Pizza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Mixed Salad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Corn on the Cob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*Orange Jelly</a:t>
            </a:r>
          </a:p>
          <a:p>
            <a:pPr algn="ctr"/>
            <a:endParaRPr lang="en-GB" dirty="0">
              <a:solidFill>
                <a:srgbClr val="BF11A2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C660C9D-A5D6-46AE-9AE0-20D811197FE4}"/>
              </a:ext>
            </a:extLst>
          </p:cNvPr>
          <p:cNvSpPr/>
          <p:nvPr/>
        </p:nvSpPr>
        <p:spPr>
          <a:xfrm>
            <a:off x="4219096" y="1986530"/>
            <a:ext cx="3925130" cy="3356910"/>
          </a:xfrm>
          <a:prstGeom prst="ellipse">
            <a:avLst/>
          </a:prstGeom>
          <a:solidFill>
            <a:srgbClr val="FDB9F7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Wednesday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Chicken Sausages in Red Onion Gravy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Vegetables Sausages in Red Onion Gravy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Hassle Back Potatoes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Mixed Greens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*Fruit Yoghurt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C1AD56-1C9C-46E6-90D3-8BFB61E147BB}"/>
              </a:ext>
            </a:extLst>
          </p:cNvPr>
          <p:cNvSpPr/>
          <p:nvPr/>
        </p:nvSpPr>
        <p:spPr>
          <a:xfrm>
            <a:off x="8144226" y="291325"/>
            <a:ext cx="3670675" cy="320359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Thursday</a:t>
            </a: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Beef Burger/Chicken Burger Bap</a:t>
            </a: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SPS Vegetable Burger  Bap</a:t>
            </a: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SPS Tomato Salsa</a:t>
            </a:r>
          </a:p>
          <a:p>
            <a:pPr algn="ctr"/>
            <a:endParaRPr lang="en-GB" sz="1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Oven Chips</a:t>
            </a:r>
          </a:p>
          <a:p>
            <a:pPr algn="ctr"/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*Carrot Cake</a:t>
            </a:r>
          </a:p>
          <a:p>
            <a:pPr algn="ctr"/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44FE2-D0F6-45CD-8A3C-79DB4B4DD2E1}"/>
              </a:ext>
            </a:extLst>
          </p:cNvPr>
          <p:cNvSpPr/>
          <p:nvPr/>
        </p:nvSpPr>
        <p:spPr>
          <a:xfrm>
            <a:off x="4748784" y="6226406"/>
            <a:ext cx="269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accent6"/>
                </a:solidFill>
              </a:rPr>
              <a:t>*Lacto/Vegan option available</a:t>
            </a:r>
          </a:p>
          <a:p>
            <a:r>
              <a:rPr lang="en-GB" sz="1600" dirty="0">
                <a:solidFill>
                  <a:schemeClr val="accent6"/>
                </a:solidFill>
              </a:rPr>
              <a:t>Fresh bread rolls served daily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1C722A-BFA0-47DE-ACDF-D2D052862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853" y="632364"/>
            <a:ext cx="768517" cy="768517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15FDC76-7A87-44DD-B121-F3FF9AE2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7132" y="547636"/>
            <a:ext cx="3862234" cy="937974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Week 3</a:t>
            </a:r>
            <a:br>
              <a:rPr lang="en-GB" sz="4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W/C 21/06</a:t>
            </a:r>
            <a:b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W/C 12/07</a:t>
            </a:r>
            <a:br>
              <a:rPr lang="en-GB" sz="4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St Paul’s Lunch Menu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5E3D51-2180-4F53-B612-B9486775FD9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72458" y="4741625"/>
            <a:ext cx="1633170" cy="20414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7E8039-E8FC-4BAD-966C-3EFF8CDF145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9894" y="4669160"/>
            <a:ext cx="1588418" cy="19855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64A45B-0646-FD44-A384-89593F6732A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63" y="5343440"/>
            <a:ext cx="1917700" cy="105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776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BA2C8CE9AA548B5C64748296C950A" ma:contentTypeVersion="10" ma:contentTypeDescription="Create a new document." ma:contentTypeScope="" ma:versionID="359e100e1fdcaf2121e9fe9031448925">
  <xsd:schema xmlns:xsd="http://www.w3.org/2001/XMLSchema" xmlns:xs="http://www.w3.org/2001/XMLSchema" xmlns:p="http://schemas.microsoft.com/office/2006/metadata/properties" xmlns:ns2="daa19ac5-7c3b-4093-837e-adb1f490f8e1" xmlns:ns3="879587ba-db92-47a9-9599-426168921122" targetNamespace="http://schemas.microsoft.com/office/2006/metadata/properties" ma:root="true" ma:fieldsID="f35d88b56f19ac8e87d7a9deaaedbc73" ns2:_="" ns3:_="">
    <xsd:import namespace="daa19ac5-7c3b-4093-837e-adb1f490f8e1"/>
    <xsd:import namespace="879587ba-db92-47a9-9599-4261689211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19ac5-7c3b-4093-837e-adb1f490f8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587ba-db92-47a9-9599-426168921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A6DB4D-EBA3-47DC-B8A4-9EFBF4DA0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a19ac5-7c3b-4093-837e-adb1f490f8e1"/>
    <ds:schemaRef ds:uri="879587ba-db92-47a9-9599-4261689211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D2381F-B085-4688-A0B4-2BD27998D71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daa19ac5-7c3b-4093-837e-adb1f490f8e1"/>
    <ds:schemaRef ds:uri="http://schemas.openxmlformats.org/package/2006/metadata/core-properties"/>
    <ds:schemaRef ds:uri="879587ba-db92-47a9-9599-42616892112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C9A9BE-BBFE-4EA9-82A9-6515FC9AC2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145</Words>
  <Application>Microsoft Macintosh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Week 3 W/C 21/06 W/C 12/07 St Paul’s Lunch Menu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Thorn - ISCC</dc:creator>
  <cp:lastModifiedBy>Microsoft Office User</cp:lastModifiedBy>
  <cp:revision>32</cp:revision>
  <cp:lastPrinted>2021-05-26T12:27:22Z</cp:lastPrinted>
  <dcterms:created xsi:type="dcterms:W3CDTF">2019-09-22T07:39:41Z</dcterms:created>
  <dcterms:modified xsi:type="dcterms:W3CDTF">2021-05-26T14:45:47Z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0x0101009D1BA2C8CE9AA548B5C64748296C950A</vt:lpwstr>
  </property>
</Properties>
</file>